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6f724938ae3425b" /><Relationship Type="http://schemas.openxmlformats.org/officeDocument/2006/relationships/extended-properties" Target="/docProps/app.xml" Id="R9441db98c1aa4f91" /><Relationship Type="http://schemas.openxmlformats.org/officeDocument/2006/relationships/officeDocument" Target="/ppt/presentation.xml" Id="Ra2e07e59cb0d4dc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5a214732dbc4878"/>
  </p:sldMasterIdLst>
  <p:notesMasterIdLst>
    <p:notesMasterId xmlns:r="http://schemas.openxmlformats.org/officeDocument/2006/relationships" r:id="Rcf64fb2505af4fa5"/>
  </p:notesMasterIdLst>
  <p:sldIdLst>
    <p:sldId xmlns:r="http://schemas.openxmlformats.org/officeDocument/2006/relationships" id="256" r:id="Rc0db5f10fe734708"/>
    <p:sldId xmlns:r="http://schemas.openxmlformats.org/officeDocument/2006/relationships" id="257" r:id="R381099ec40a04687"/>
    <p:sldId xmlns:r="http://schemas.openxmlformats.org/officeDocument/2006/relationships" id="258" r:id="R3d6080836f344282"/>
    <p:sldId xmlns:r="http://schemas.openxmlformats.org/officeDocument/2006/relationships" id="259" r:id="R7784f16385384c4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156344cf0f4211" /><Relationship Type="http://schemas.openxmlformats.org/officeDocument/2006/relationships/slideMaster" Target="/ppt/slideMasters/slideMaster1.xml" Id="R25a214732dbc4878" /><Relationship Type="http://schemas.openxmlformats.org/officeDocument/2006/relationships/notesMaster" Target="/ppt/notesMasters/notesMaster1.xml" Id="Rcf64fb2505af4fa5" /><Relationship Type="http://schemas.openxmlformats.org/officeDocument/2006/relationships/presProps" Target="/ppt/presProps.xml" Id="R6165b3e5187a4f74" /><Relationship Type="http://schemas.openxmlformats.org/officeDocument/2006/relationships/tableStyles" Target="/ppt/tableStyles.xml" Id="R1786c42e7daf4a0d" /><Relationship Type="http://schemas.openxmlformats.org/officeDocument/2006/relationships/slide" Target="/ppt/slides/slide1.xml" Id="Rc0db5f10fe734708" /><Relationship Type="http://schemas.openxmlformats.org/officeDocument/2006/relationships/slide" Target="/ppt/slides/slide2.xml" Id="R381099ec40a04687" /><Relationship Type="http://schemas.openxmlformats.org/officeDocument/2006/relationships/slide" Target="/ppt/slides/slide3.xml" Id="R3d6080836f344282" /><Relationship Type="http://schemas.openxmlformats.org/officeDocument/2006/relationships/slide" Target="/ppt/slides/slide4.xml" Id="R7784f16385384c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d062c4c8556431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0a185681d5b4adc" /><Relationship Type="http://schemas.openxmlformats.org/officeDocument/2006/relationships/notesMaster" Target="/ppt/notesMasters/notesMaster1.xml" Id="R1ccd42119a614c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5af6159547a4a69" /><Relationship Type="http://schemas.openxmlformats.org/officeDocument/2006/relationships/notesMaster" Target="/ppt/notesMasters/notesMaster1.xml" Id="R0fb3aeef1d6d47d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c2fd91e31084ae5" /><Relationship Type="http://schemas.openxmlformats.org/officeDocument/2006/relationships/notesMaster" Target="/ppt/notesMasters/notesMaster1.xml" Id="R137c168ecea949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7ab16874eb4584" /><Relationship Type="http://schemas.openxmlformats.org/officeDocument/2006/relationships/notesMaster" Target="/ppt/notesMasters/notesMaster1.xml" Id="R2e3b80bea652412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portfolio example. Replace the workshop details with client-approved content. The presentation service covers layout and editing of supplied material.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portfolio example. Replace the workshop details with client-approved content. The presentation service covers layout and editing of supplied material.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portfolio example. Replace the workshop details with client-approved content. The presentation service covers layout and editing of supplied material.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portfolio example. Replace the workshop details with client-approved content. The presentation service covers layout and editing of supplied material.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9e45b8f595418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4f8eaea1e4480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3999e4ccc9417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aac19e064a48e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37997bf3de4d1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11d10893224e3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5D20700C-3225-4CDE-B94E-07BE2EFFD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421B0BE-E901-4CFE-BCED-2787105A7C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BE5D6019-CEEE-4F3B-B19D-D22F6647509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A1214134-646D-4B3A-BEB8-025089F24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950AE64-5BD6-4277-BF05-ADCB3F3E5C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A7A7315F-6085-47CB-A3E3-309938746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EF3F19D-3A6E-4AE6-8DCB-4121C8FBE4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A157CFA-C819-4D11-9BC8-FD3141D470B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F05C32C8-21D3-4B0B-BAC8-8B5C2C8F1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E3ADD47-25E5-4E57-8631-19F3B290D3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9056039-B97B-4548-B462-C81C310CD9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80F8875-E76B-4BB5-895A-6D9DF6166AD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C5D6FF74-2846-460B-A4A0-F82546A36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4EA2A71-973F-4CB6-85B9-E16930864E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5FE42DB-D75D-4763-9F30-D758C57F0C6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e2439a941464ad4" /><Relationship Type="http://schemas.openxmlformats.org/officeDocument/2006/relationships/slideLayout" Target="/ppt/slideLayouts/slideLayout1.xml" Id="R0e3b1a2b61d84598" /><Relationship Type="http://schemas.openxmlformats.org/officeDocument/2006/relationships/slideLayout" Target="/ppt/slideLayouts/slideLayout2.xml" Id="Rddcfd1983c524bcf" /><Relationship Type="http://schemas.openxmlformats.org/officeDocument/2006/relationships/slideLayout" Target="/ppt/slideLayouts/slideLayout3.xml" Id="R71d8dbec6cdc447f" /><Relationship Type="http://schemas.openxmlformats.org/officeDocument/2006/relationships/slideLayout" Target="/ppt/slideLayouts/slideLayout4.xml" Id="R5c5f86f5b1d2447a" /><Relationship Type="http://schemas.openxmlformats.org/officeDocument/2006/relationships/slideLayout" Target="/ppt/slideLayouts/slideLayout5.xml" Id="R6a0bd3d2517f4258" /><Relationship Type="http://schemas.openxmlformats.org/officeDocument/2006/relationships/slideLayout" Target="/ppt/slideLayouts/slideLayout6.xml" Id="R9d59b5e53785458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e3b1a2b61d84598"/>
    <p:sldLayoutId xmlns:r="http://schemas.openxmlformats.org/officeDocument/2006/relationships" id="2147483650" r:id="Rddcfd1983c524bcf"/>
    <p:sldLayoutId xmlns:r="http://schemas.openxmlformats.org/officeDocument/2006/relationships" id="2147483651" r:id="R71d8dbec6cdc447f"/>
    <p:sldLayoutId xmlns:r="http://schemas.openxmlformats.org/officeDocument/2006/relationships" id="2147483652" r:id="R5c5f86f5b1d2447a"/>
    <p:sldLayoutId xmlns:r="http://schemas.openxmlformats.org/officeDocument/2006/relationships" id="2147483653" r:id="R6a0bd3d2517f4258"/>
    <p:sldLayoutId xmlns:r="http://schemas.openxmlformats.org/officeDocument/2006/relationships" id="2147483654" r:id="R9d59b5e53785458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25d39d00c04f5a" /><Relationship Type="http://schemas.openxmlformats.org/officeDocument/2006/relationships/notesSlide" Target="/ppt/notesSlides/notesSlide1.xml" Id="R5830fcd7707d4e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eb29e9cf31486a" /><Relationship Type="http://schemas.openxmlformats.org/officeDocument/2006/relationships/notesSlide" Target="/ppt/notesSlides/notesSlide2.xml" Id="R175b2c700d6447d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659d44538047d6" /><Relationship Type="http://schemas.openxmlformats.org/officeDocument/2006/relationships/notesSlide" Target="/ppt/notesSlides/notesSlide3.xml" Id="R99502d2fe7dc4f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7803500f15464f" /><Relationship Type="http://schemas.openxmlformats.org/officeDocument/2006/relationships/notesSlide" Target="/ppt/notesSlides/notesSlide4.xml" Id="R6e93f8dd20e149c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11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734747-C832-4FE2-92F3-62F0303F6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6AE6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D6AE62"/>
                </a:solidFill>
                <a:latin typeface="Bitstream Charter"/>
                <a:ea typeface="Bitstream Charter"/>
                <a:cs typeface="Bitstream Charter"/>
              </a:rPr>
              <a:t>Presentation rescue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A0DE51-4CDE-4BD6-BCBF-0F6DE04AC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1047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 rough slide, redesigned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BB4AD3-8390-4677-AFF8-78A472D5B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48000"/>
            <a:ext cx="102870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Editable example by Magazia</a:t>
            </a:r>
          </a:p>
        </p:txBody>
      </p:sp>
    </p:spTree>
    <p:extLst>
      <p:ext uri="{BB962C8B-B14F-4D97-AF65-F5344CB8AC3E}">
        <p14:creationId xmlns:p14="http://schemas.microsoft.com/office/powerpoint/2010/main" val="17289021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1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DE1C27-2D00-41B5-B369-06227CD28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78589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785896"/>
                </a:solidFill>
                <a:latin typeface="Bitstream Charter"/>
                <a:ea typeface="Bitstream Charter"/>
                <a:cs typeface="Bitstream Charter"/>
              </a:rPr>
              <a:t>Before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696CB4-703F-40E3-B4C0-88E952F86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1047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7151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>
                <a:solidFill>
                  <a:srgbClr val="17151C"/>
                </a:solidFill>
                <a:latin typeface="Bitstream Charter"/>
                <a:ea typeface="Bitstream Charter"/>
                <a:cs typeface="Bitstream Charter"/>
              </a:rPr>
              <a:t>Our student workshop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FC44E4-2DFE-4A8D-88CA-24E1041C2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48000"/>
            <a:ext cx="102870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51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17151C"/>
                </a:solidFill>
                <a:latin typeface="Bitstream Charter"/>
                <a:ea typeface="Bitstream Charter"/>
                <a:cs typeface="Bitstream Charter"/>
              </a:rPr>
              <a:t>Example draft: The workshop will help students prepare a CV and practise interviews. It is planned for Saturday. We need a room, a facilitator and volunteers. Registration opens after the room is confirmed.</a:t>
            </a:r>
          </a:p>
        </p:txBody>
      </p:sp>
    </p:spTree>
    <p:extLst>
      <p:ext uri="{BB962C8B-B14F-4D97-AF65-F5344CB8AC3E}">
        <p14:creationId xmlns:p14="http://schemas.microsoft.com/office/powerpoint/2010/main" val="12472333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211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32E613-874E-4F0F-8910-CA9AA5E0B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6AE6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D6AE62"/>
                </a:solidFill>
                <a:latin typeface="Bitstream Charter"/>
                <a:ea typeface="Bitstream Charter"/>
                <a:cs typeface="Bitstream Charter"/>
              </a:rPr>
              <a:t>After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0E0649-D887-4681-A9E8-B420E5A34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1047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Student careers workshop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EEB52D-DFAC-4BD7-8856-911B8E928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48000"/>
            <a:ext cx="102870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Saturday workshop</a:t>
            </a:r>
          </a:p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CV review and interview practice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Next step</a:t>
            </a:r>
          </a:p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Confirm the room before registration opens</a:t>
            </a:r>
          </a:p>
        </p:txBody>
      </p:sp>
    </p:spTree>
    <p:extLst>
      <p:ext uri="{BB962C8B-B14F-4D97-AF65-F5344CB8AC3E}">
        <p14:creationId xmlns:p14="http://schemas.microsoft.com/office/powerpoint/2010/main" val="3251746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211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C12D28-48BF-44F6-B538-CA588145E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6AE6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D6AE62"/>
                </a:solidFill>
                <a:latin typeface="Bitstream Charter"/>
                <a:ea typeface="Bitstream Charter"/>
                <a:cs typeface="Bitstream Charter"/>
              </a:rPr>
              <a:t>Your next presentation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245D1E-FD5B-46A5-A07C-492AC0985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1047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Replace this title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41DD45-A5BC-4053-9E4C-072BEDC17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48000"/>
            <a:ext cx="102870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One main point per slide.</a:t>
            </a:r>
          </a:p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Use your own figures and references.</a:t>
            </a:r>
          </a:p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Keep the detail in speaker notes.</a:t>
            </a:r>
          </a:p>
        </p:txBody>
      </p:sp>
    </p:spTree>
    <p:extLst>
      <p:ext uri="{BB962C8B-B14F-4D97-AF65-F5344CB8AC3E}">
        <p14:creationId xmlns:p14="http://schemas.microsoft.com/office/powerpoint/2010/main" val="4238688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2026-10-06T19:54:02.4300000Z</dcterms:created>
  <dcterms:modified xsi:type="dcterms:W3CDTF">2026-10-06T19:54:02.4300000Z</dcterms:modified>
</coreProperties>
</file>